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97" autoAdjust="0"/>
    <p:restoredTop sz="94660"/>
  </p:normalViewPr>
  <p:slideViewPr>
    <p:cSldViewPr snapToGrid="0">
      <p:cViewPr varScale="1">
        <p:scale>
          <a:sx n="58" d="100"/>
          <a:sy n="58" d="100"/>
        </p:scale>
        <p:origin x="2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0B8C2-24FE-40A1-BFD3-BE2EBE6F5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5068A-B54E-4774-BE23-4E61ECF2D5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91AEA-BBF1-4347-A12D-B8A9349A1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EF58-9C4B-45C1-A2A0-28C1AC2ECBBB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BDB64-23FC-412A-8768-2A9C246B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69F2-035E-474D-8E2C-EE30E900A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888E-F280-47A8-A3FD-59AE87D0A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08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AB2E0-8366-4CEF-AB3B-813ABE971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5F2AD8-4FC2-48FB-A963-EE8CDD263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33064-BF70-41CA-8BA0-46C26BDA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EF58-9C4B-45C1-A2A0-28C1AC2ECBBB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67069-6332-4806-8BDD-D31EB91A7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79FEE-42F9-4921-A005-62D7C4643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888E-F280-47A8-A3FD-59AE87D0A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43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74CF9E-084B-468A-BEDA-3CBEDF51E5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44B0B9-BAFD-4B89-9816-3DAFFABB8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DCEE4-E1F0-4550-A446-1E2FB56A8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EF58-9C4B-45C1-A2A0-28C1AC2ECBBB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91AD1-64D3-4CA3-8544-222359458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96155-FF4E-4BD4-9CBF-1152CAFF2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888E-F280-47A8-A3FD-59AE87D0A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ACB57-CA37-4641-839D-71B600CD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9C0F9-4A48-4ED2-BB81-D2D6D62EF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3150E-7B49-480C-AC3F-E49526A3C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EF58-9C4B-45C1-A2A0-28C1AC2ECBBB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E6C60-77B7-4A5A-93B4-E8B724E80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924CD-4050-4E3E-B6E1-BC4D69ADE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888E-F280-47A8-A3FD-59AE87D0A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37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B0C31-5B16-49E8-8712-E969F6AB2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84491-1F50-4533-89A2-547172705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DDF63-C4D9-4F85-B36E-FD81716F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EF58-9C4B-45C1-A2A0-28C1AC2ECBBB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088BF-7381-4765-924A-2C504AA45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9480C-58DA-4159-81F7-8C89EA33F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888E-F280-47A8-A3FD-59AE87D0A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7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44030-8A9E-4334-9643-0A7226BF6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28095-3B8F-4410-B26C-FFF3283219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9CAD6D-5635-418A-96DA-9E1FC20AE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6C0436-D6DE-4844-B706-C6341B1AC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EF58-9C4B-45C1-A2A0-28C1AC2ECBBB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07974-A020-4CBB-9A6B-946AF1CB9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53226-7F06-47A8-8042-451E7381A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888E-F280-47A8-A3FD-59AE87D0A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7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78C0B-9159-40CA-92F3-6AAD29BE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CE1B7-C96C-43AF-A7AA-A63138881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E3B1A9-48A9-4425-8705-6D234D688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7F838E-4372-4B4A-B4CE-0794338071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F262CD-F140-4A10-A7B4-0791D47214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7F1A2A-C9B2-4BB3-81A5-613A1C4C1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EF58-9C4B-45C1-A2A0-28C1AC2ECBBB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72B5CD-C1B6-49D1-8C70-63CEBA069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A09DD1-F6FF-4AF2-8826-3A93F4012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888E-F280-47A8-A3FD-59AE87D0A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8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13EEA-3ADE-4082-8A29-8F86E2F46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AB5D8D-9160-4738-A5A2-F2C1B237E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EF58-9C4B-45C1-A2A0-28C1AC2ECBBB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4F13B1-88FF-489D-A32C-6777D80E0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F2654-96F4-4D0C-B6EA-1589312F5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888E-F280-47A8-A3FD-59AE87D0A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0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594346-04AE-4E61-9AB7-8C49B0644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EF58-9C4B-45C1-A2A0-28C1AC2ECBBB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5FF83B-7774-4E38-9F55-FC00311D8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D37D0-E060-4F5E-A03F-4640E664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888E-F280-47A8-A3FD-59AE87D0A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40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DB0AA-CA20-4C6F-8559-1AB087C11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E7330-EDC1-4788-B24A-34502499C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E56297-9D54-49D5-91AD-D97DC1E01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D79A22-3CEA-467A-926D-A6791945B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EF58-9C4B-45C1-A2A0-28C1AC2ECBBB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BA876A-7A80-4877-A9C3-14E00582F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DEDE89-9833-41D0-8742-8D902AFEA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888E-F280-47A8-A3FD-59AE87D0A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26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540EA-C27D-499B-9D11-F37D29E75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97F7A7-6D19-4C3C-AD6A-E3C041B349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C6412-C28E-46BD-B879-668BE532D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BA155D-E99C-4DF6-861B-23C67DC46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EF58-9C4B-45C1-A2A0-28C1AC2ECBBB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129077-E573-4ABA-8048-E80084100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7831E-FC1F-45E5-A8BA-EC8C9D579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888E-F280-47A8-A3FD-59AE87D0A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97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publicdomainpictures.net/view-image.php?image=361546&amp;picture=halloween-kresleny-medved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7102E5-6A9F-486B-8DA9-65E3C5516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91853-1FB1-4FBA-A7BB-9E0013C92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E17B3-0AE0-4A2B-8F35-77E5DBC58C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DEF58-9C4B-45C1-A2A0-28C1AC2ECBBB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B6767-6752-498E-A8D3-AFC228930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C029C-7DF6-471D-97AE-F892DDB82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1888E-F280-47A8-A3FD-59AE87D0A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4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5FB73-C57F-4231-A714-69811D4FD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868362"/>
            <a:ext cx="9144000" cy="2387600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Extreme Jobs</a:t>
            </a:r>
            <a:br>
              <a:rPr lang="en-US" dirty="0">
                <a:latin typeface="Arial Rounded MT Bold" panose="020F0704030504030204" pitchFamily="34" charset="0"/>
              </a:rPr>
            </a:br>
            <a:r>
              <a:rPr lang="en-US" dirty="0">
                <a:latin typeface="Arial Rounded MT Bold" panose="020F0704030504030204" pitchFamily="34" charset="0"/>
              </a:rPr>
              <a:t>Extreme Looks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87C51C-F1F7-A982-F25B-C627CD1EE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3434" cy="694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74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2D649-754C-013A-1C41-6116F11DB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6003" y="365125"/>
            <a:ext cx="6824311" cy="1325563"/>
          </a:xfrm>
        </p:spPr>
        <p:txBody>
          <a:bodyPr/>
          <a:lstStyle/>
          <a:p>
            <a:pPr algn="ctr"/>
            <a:r>
              <a:rPr lang="en-US" dirty="0"/>
              <a:t>storm chaser</a:t>
            </a:r>
            <a:br>
              <a:rPr lang="th-TH" dirty="0"/>
            </a:br>
            <a:r>
              <a:rPr lang="th-TH" dirty="0"/>
              <a:t>ช่างภาพพายุ</a:t>
            </a:r>
            <a:endParaRPr lang="en-US" dirty="0"/>
          </a:p>
        </p:txBody>
      </p:sp>
      <p:pic>
        <p:nvPicPr>
          <p:cNvPr id="8194" name="Picture 2" descr="Storm Chaser - Graphis">
            <a:extLst>
              <a:ext uri="{FF2B5EF4-FFF2-40B4-BE49-F238E27FC236}">
                <a16:creationId xmlns:a16="http://schemas.microsoft.com/office/drawing/2014/main" id="{A81CE998-9339-C3B3-0DF8-0402ED505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892" y="1692969"/>
            <a:ext cx="6755423" cy="479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89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48BC3-3274-4890-C278-4271B5F4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998" y="365125"/>
            <a:ext cx="6858802" cy="1325563"/>
          </a:xfrm>
        </p:spPr>
        <p:txBody>
          <a:bodyPr/>
          <a:lstStyle/>
          <a:p>
            <a:r>
              <a:rPr lang="en-US" b="1" dirty="0"/>
              <a:t>Qualities for Jobs</a:t>
            </a:r>
            <a:r>
              <a:rPr lang="th-TH" b="1" dirty="0"/>
              <a:t> </a:t>
            </a:r>
            <a:br>
              <a:rPr lang="th-TH" b="1" dirty="0"/>
            </a:br>
            <a:r>
              <a:rPr lang="th-TH" b="1" dirty="0"/>
              <a:t>คุณสมบัติสำหรับอาชีพต่างๆ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C0100-4D8F-0255-C094-6F3D6AA81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4130" y="1825625"/>
            <a:ext cx="4535123" cy="3341286"/>
          </a:xfrm>
        </p:spPr>
        <p:txBody>
          <a:bodyPr/>
          <a:lstStyle/>
          <a:p>
            <a:r>
              <a:rPr lang="en-US" dirty="0"/>
              <a:t>Creative </a:t>
            </a:r>
            <a:r>
              <a:rPr lang="th-TH" dirty="0"/>
              <a:t>คิดสร้างสรรค์</a:t>
            </a:r>
            <a:endParaRPr lang="en-US" dirty="0"/>
          </a:p>
          <a:p>
            <a:r>
              <a:rPr lang="en-US" dirty="0"/>
              <a:t>Brave</a:t>
            </a:r>
            <a:r>
              <a:rPr lang="th-TH" dirty="0"/>
              <a:t> กล้าหาญ</a:t>
            </a:r>
            <a:endParaRPr lang="en-US" dirty="0"/>
          </a:p>
          <a:p>
            <a:r>
              <a:rPr lang="en-US" dirty="0"/>
              <a:t>Daring</a:t>
            </a:r>
            <a:r>
              <a:rPr lang="th-TH" dirty="0"/>
              <a:t> กล้าหาญ</a:t>
            </a:r>
            <a:endParaRPr lang="en-US" dirty="0"/>
          </a:p>
          <a:p>
            <a:r>
              <a:rPr lang="en-US" dirty="0"/>
              <a:t>Fit</a:t>
            </a:r>
            <a:r>
              <a:rPr lang="th-TH" dirty="0"/>
              <a:t> ทมัดทแมง</a:t>
            </a:r>
            <a:endParaRPr lang="en-US" dirty="0"/>
          </a:p>
          <a:p>
            <a:r>
              <a:rPr lang="en-US" dirty="0"/>
              <a:t>Patient</a:t>
            </a:r>
            <a:r>
              <a:rPr lang="th-TH" dirty="0"/>
              <a:t> อดทน</a:t>
            </a:r>
            <a:endParaRPr lang="en-US" dirty="0"/>
          </a:p>
          <a:p>
            <a:r>
              <a:rPr lang="en-US" dirty="0"/>
              <a:t>Highly trained</a:t>
            </a:r>
            <a:r>
              <a:rPr lang="th-TH" dirty="0"/>
              <a:t>  ฝึกฝนมาอย่างดี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E878759-B7AD-93EE-76F8-03B02F0B6AE4}"/>
              </a:ext>
            </a:extLst>
          </p:cNvPr>
          <p:cNvSpPr txBox="1">
            <a:spLocks/>
          </p:cNvSpPr>
          <p:nvPr/>
        </p:nvSpPr>
        <p:spPr>
          <a:xfrm>
            <a:off x="7669730" y="1825625"/>
            <a:ext cx="31570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Artistic </a:t>
            </a:r>
            <a:r>
              <a:rPr lang="th-TH" dirty="0"/>
              <a:t> มีหัวด้านศิลปะ</a:t>
            </a:r>
            <a:endParaRPr lang="en-US" dirty="0"/>
          </a:p>
          <a:p>
            <a:r>
              <a:rPr lang="en-US" dirty="0"/>
              <a:t>Flexible </a:t>
            </a:r>
            <a:r>
              <a:rPr lang="th-TH" dirty="0"/>
              <a:t>ยืดหยุ่น</a:t>
            </a:r>
            <a:endParaRPr lang="en-US" dirty="0"/>
          </a:p>
          <a:p>
            <a:r>
              <a:rPr lang="en-US" dirty="0"/>
              <a:t>Reliable </a:t>
            </a:r>
            <a:r>
              <a:rPr lang="th-TH" dirty="0"/>
              <a:t>เชื่อถือได้</a:t>
            </a:r>
            <a:endParaRPr lang="en-US" dirty="0"/>
          </a:p>
          <a:p>
            <a:r>
              <a:rPr lang="en-US" dirty="0"/>
              <a:t>Skillful </a:t>
            </a:r>
            <a:r>
              <a:rPr lang="th-TH" dirty="0"/>
              <a:t>มีทักษะ</a:t>
            </a:r>
            <a:endParaRPr lang="en-US" dirty="0"/>
          </a:p>
          <a:p>
            <a:r>
              <a:rPr lang="en-US" dirty="0"/>
              <a:t>Careful</a:t>
            </a:r>
            <a:r>
              <a:rPr lang="th-TH" dirty="0"/>
              <a:t> ระมัดระวัง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2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054FD-BC60-8E32-4BC4-2C38A01C0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0500" y="365125"/>
            <a:ext cx="7305573" cy="1325563"/>
          </a:xfrm>
        </p:spPr>
        <p:txBody>
          <a:bodyPr/>
          <a:lstStyle/>
          <a:p>
            <a:pPr algn="ctr"/>
            <a:r>
              <a:rPr lang="en-US" dirty="0"/>
              <a:t>stuntman</a:t>
            </a:r>
            <a:r>
              <a:rPr lang="th-TH" dirty="0"/>
              <a:t> </a:t>
            </a:r>
            <a:br>
              <a:rPr lang="th-TH" dirty="0"/>
            </a:br>
            <a:r>
              <a:rPr lang="th-TH" dirty="0"/>
              <a:t>นักแสดงแทน</a:t>
            </a:r>
            <a:endParaRPr lang="en-US" dirty="0"/>
          </a:p>
        </p:txBody>
      </p:sp>
      <p:pic>
        <p:nvPicPr>
          <p:cNvPr id="1026" name="Picture 2" descr="Man Behind The Masks: Skyfall Stuntman Bobby Holland Hanton">
            <a:extLst>
              <a:ext uri="{FF2B5EF4-FFF2-40B4-BE49-F238E27FC236}">
                <a16:creationId xmlns:a16="http://schemas.microsoft.com/office/drawing/2014/main" id="{736E87D5-F8A5-2F9A-42CD-E7242D6CC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501" y="1690688"/>
            <a:ext cx="7305573" cy="489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49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89B06-4980-83FB-6C6C-61785984E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748" y="365125"/>
            <a:ext cx="6706052" cy="1325563"/>
          </a:xfrm>
        </p:spPr>
        <p:txBody>
          <a:bodyPr/>
          <a:lstStyle/>
          <a:p>
            <a:pPr algn="ctr"/>
            <a:r>
              <a:rPr lang="en-US" dirty="0"/>
              <a:t>acrobat</a:t>
            </a:r>
            <a:r>
              <a:rPr lang="th-TH" dirty="0"/>
              <a:t> </a:t>
            </a:r>
            <a:br>
              <a:rPr lang="th-TH" dirty="0"/>
            </a:br>
            <a:r>
              <a:rPr lang="th-TH" dirty="0"/>
              <a:t>นักกายกรรม</a:t>
            </a:r>
            <a:endParaRPr lang="en-US" dirty="0"/>
          </a:p>
        </p:txBody>
      </p:sp>
      <p:pic>
        <p:nvPicPr>
          <p:cNvPr id="2050" name="Picture 2" descr="9,405 Circus Acrobat Stock Photos, Pictures &amp; Royalty-Free Images - iStock">
            <a:extLst>
              <a:ext uri="{FF2B5EF4-FFF2-40B4-BE49-F238E27FC236}">
                <a16:creationId xmlns:a16="http://schemas.microsoft.com/office/drawing/2014/main" id="{70D73DDD-AAEF-88E1-5868-F633701FF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748" y="1690688"/>
            <a:ext cx="6810728" cy="454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41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37E70-0E31-2753-9250-D703C6438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0436" y="365125"/>
            <a:ext cx="7103364" cy="1325563"/>
          </a:xfrm>
        </p:spPr>
        <p:txBody>
          <a:bodyPr/>
          <a:lstStyle/>
          <a:p>
            <a:pPr algn="ctr"/>
            <a:r>
              <a:rPr lang="en-US" dirty="0"/>
              <a:t>crocodile trainer</a:t>
            </a:r>
            <a:r>
              <a:rPr lang="th-TH" dirty="0"/>
              <a:t> </a:t>
            </a:r>
            <a:br>
              <a:rPr lang="th-TH" dirty="0"/>
            </a:br>
            <a:r>
              <a:rPr lang="th-TH" dirty="0"/>
              <a:t>ครูฝึกจระเข้</a:t>
            </a:r>
            <a:endParaRPr lang="en-US" dirty="0"/>
          </a:p>
        </p:txBody>
      </p:sp>
      <p:pic>
        <p:nvPicPr>
          <p:cNvPr id="3074" name="Picture 2" descr="THAILAND, SAMUTPRAKAN - FEB 1, 2014 Traditional For Thailand Show Of  Crocodiles The Trainer Put Hand Into The Jaws Of A Crocodile On February 1,  2013 In Crocodile Farm SAMTPRAKAN, Thailand Stock">
            <a:extLst>
              <a:ext uri="{FF2B5EF4-FFF2-40B4-BE49-F238E27FC236}">
                <a16:creationId xmlns:a16="http://schemas.microsoft.com/office/drawing/2014/main" id="{3BC70765-0C0E-5E01-415A-BF86C6D0E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437" y="1765909"/>
            <a:ext cx="7103363" cy="472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81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6A9D9-4EC4-1FED-15CD-CDC8ABEF4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1998" y="365125"/>
            <a:ext cx="7198317" cy="1325563"/>
          </a:xfrm>
        </p:spPr>
        <p:txBody>
          <a:bodyPr/>
          <a:lstStyle/>
          <a:p>
            <a:pPr algn="ctr"/>
            <a:r>
              <a:rPr lang="en-US" dirty="0"/>
              <a:t>bomb disposal expert</a:t>
            </a:r>
            <a:br>
              <a:rPr lang="th-TH" dirty="0"/>
            </a:br>
            <a:r>
              <a:rPr lang="th-TH" dirty="0"/>
              <a:t>นักกู้ระเบิด</a:t>
            </a:r>
            <a:endParaRPr lang="en-US" dirty="0"/>
          </a:p>
        </p:txBody>
      </p:sp>
      <p:pic>
        <p:nvPicPr>
          <p:cNvPr id="4098" name="Picture 2" descr="Seven things no one tells you before you become a bomb disposal expert">
            <a:extLst>
              <a:ext uri="{FF2B5EF4-FFF2-40B4-BE49-F238E27FC236}">
                <a16:creationId xmlns:a16="http://schemas.microsoft.com/office/drawing/2014/main" id="{666B11A6-6753-6AA8-1ECD-BE098F1F6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999" y="1825625"/>
            <a:ext cx="7198317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61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4A133-2E51-8910-C8F4-E5B9667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8098" y="365125"/>
            <a:ext cx="8047978" cy="1325563"/>
          </a:xfrm>
        </p:spPr>
        <p:txBody>
          <a:bodyPr/>
          <a:lstStyle/>
          <a:p>
            <a:pPr algn="ctr"/>
            <a:r>
              <a:rPr lang="en-US" dirty="0"/>
              <a:t>air traffic controller</a:t>
            </a:r>
            <a:br>
              <a:rPr lang="th-TH" dirty="0"/>
            </a:br>
            <a:r>
              <a:rPr lang="th-TH" dirty="0"/>
              <a:t>เจ้าหน้าที่ควบคุมการจราจรทางอากาศ</a:t>
            </a:r>
            <a:endParaRPr lang="en-US" dirty="0"/>
          </a:p>
        </p:txBody>
      </p:sp>
      <p:pic>
        <p:nvPicPr>
          <p:cNvPr id="5122" name="Picture 2" descr="149 Female Air Traffic Controller Stock Photos, Pictures &amp; Royalty-Free  Images - iStock">
            <a:extLst>
              <a:ext uri="{FF2B5EF4-FFF2-40B4-BE49-F238E27FC236}">
                <a16:creationId xmlns:a16="http://schemas.microsoft.com/office/drawing/2014/main" id="{C30071BB-F61F-4368-E5B0-63B32D484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098" y="1747860"/>
            <a:ext cx="8047978" cy="450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69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9C20F-0A6E-4280-62CF-0A23368D0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273" y="365125"/>
            <a:ext cx="7455191" cy="1325563"/>
          </a:xfrm>
        </p:spPr>
        <p:txBody>
          <a:bodyPr/>
          <a:lstStyle/>
          <a:p>
            <a:pPr algn="ctr"/>
            <a:r>
              <a:rPr lang="en-US" dirty="0"/>
              <a:t>underwater photographer</a:t>
            </a:r>
            <a:br>
              <a:rPr lang="th-TH" dirty="0"/>
            </a:br>
            <a:r>
              <a:rPr lang="th-TH" dirty="0"/>
              <a:t>ช่างภาพใต้น้ำ</a:t>
            </a:r>
            <a:endParaRPr lang="en-US" dirty="0"/>
          </a:p>
        </p:txBody>
      </p:sp>
      <p:pic>
        <p:nvPicPr>
          <p:cNvPr id="6146" name="Picture 2" descr="Digital Underwater Photographer | Gran Canaria Divers">
            <a:extLst>
              <a:ext uri="{FF2B5EF4-FFF2-40B4-BE49-F238E27FC236}">
                <a16:creationId xmlns:a16="http://schemas.microsoft.com/office/drawing/2014/main" id="{C0DC6EB4-6D20-59AE-009F-7DE0AB8D7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274" y="1825625"/>
            <a:ext cx="7455191" cy="417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78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109E7-81F6-31AA-68F8-9B0C86C41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476" y="365125"/>
            <a:ext cx="7890324" cy="1325563"/>
          </a:xfrm>
        </p:spPr>
        <p:txBody>
          <a:bodyPr/>
          <a:lstStyle/>
          <a:p>
            <a:pPr algn="ctr"/>
            <a:r>
              <a:rPr lang="en-US" dirty="0"/>
              <a:t>interior decorator</a:t>
            </a:r>
            <a:br>
              <a:rPr lang="th-TH" dirty="0"/>
            </a:br>
            <a:r>
              <a:rPr lang="th-TH" dirty="0"/>
              <a:t>นักออกแบบภายใน</a:t>
            </a:r>
            <a:endParaRPr lang="en-US" dirty="0"/>
          </a:p>
        </p:txBody>
      </p:sp>
      <p:pic>
        <p:nvPicPr>
          <p:cNvPr id="7170" name="Picture 2" descr="What is the Difference Between Interior Design and Interior Decorating?">
            <a:extLst>
              <a:ext uri="{FF2B5EF4-FFF2-40B4-BE49-F238E27FC236}">
                <a16:creationId xmlns:a16="http://schemas.microsoft.com/office/drawing/2014/main" id="{A3BD3CFE-4BA6-E065-46C6-520C82E6F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476" y="1825625"/>
            <a:ext cx="853950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1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95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Rounded MT Bold</vt:lpstr>
      <vt:lpstr>Calibri</vt:lpstr>
      <vt:lpstr>Calibri Light</vt:lpstr>
      <vt:lpstr>Office Theme</vt:lpstr>
      <vt:lpstr>Extreme Jobs Extreme Looks</vt:lpstr>
      <vt:lpstr>Qualities for Jobs  คุณสมบัติสำหรับอาชีพต่างๆ </vt:lpstr>
      <vt:lpstr>stuntman  นักแสดงแทน</vt:lpstr>
      <vt:lpstr>acrobat  นักกายกรรม</vt:lpstr>
      <vt:lpstr>crocodile trainer  ครูฝึกจระเข้</vt:lpstr>
      <vt:lpstr>bomb disposal expert นักกู้ระเบิด</vt:lpstr>
      <vt:lpstr>air traffic controller เจ้าหน้าที่ควบคุมการจราจรทางอากาศ</vt:lpstr>
      <vt:lpstr>underwater photographer ช่างภาพใต้น้ำ</vt:lpstr>
      <vt:lpstr>interior decorator นักออกแบบภายใน</vt:lpstr>
      <vt:lpstr>storm chaser ช่างภาพพายุ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Extreme Jobs Extreme Looks</dc:title>
  <dc:creator>Nitaya Williams</dc:creator>
  <cp:lastModifiedBy>Nitaya Williams</cp:lastModifiedBy>
  <cp:revision>22</cp:revision>
  <dcterms:created xsi:type="dcterms:W3CDTF">2021-06-25T11:19:21Z</dcterms:created>
  <dcterms:modified xsi:type="dcterms:W3CDTF">2025-05-16T05:02:48Z</dcterms:modified>
</cp:coreProperties>
</file>